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8" r:id="rId6"/>
    <p:sldId id="267" r:id="rId7"/>
    <p:sldId id="274" r:id="rId8"/>
    <p:sldId id="273" r:id="rId9"/>
    <p:sldId id="272" r:id="rId10"/>
    <p:sldId id="271" r:id="rId11"/>
    <p:sldId id="275" r:id="rId12"/>
    <p:sldId id="278" r:id="rId13"/>
    <p:sldId id="277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8E4A-3C5C-4F42-910B-D18D1210013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7E-C21A-4263-812C-F8C1DE87A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8E4A-3C5C-4F42-910B-D18D1210013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7E-C21A-4263-812C-F8C1DE87A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8E4A-3C5C-4F42-910B-D18D1210013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7E-C21A-4263-812C-F8C1DE87A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8E4A-3C5C-4F42-910B-D18D1210013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7E-C21A-4263-812C-F8C1DE87A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8E4A-3C5C-4F42-910B-D18D1210013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7E-C21A-4263-812C-F8C1DE87A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8E4A-3C5C-4F42-910B-D18D1210013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7E-C21A-4263-812C-F8C1DE87A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8E4A-3C5C-4F42-910B-D18D1210013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7E-C21A-4263-812C-F8C1DE87A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8E4A-3C5C-4F42-910B-D18D1210013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7E-C21A-4263-812C-F8C1DE87A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8E4A-3C5C-4F42-910B-D18D1210013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7E-C21A-4263-812C-F8C1DE87A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8E4A-3C5C-4F42-910B-D18D1210013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7E-C21A-4263-812C-F8C1DE87A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78E4A-3C5C-4F42-910B-D18D1210013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57A7E-C21A-4263-812C-F8C1DE87A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78E4A-3C5C-4F42-910B-D18D1210013F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57A7E-C21A-4263-812C-F8C1DE87A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ownloads\1616603270_3-p-fon-russkii-narodnii-stil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75782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пыт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работы с дошкольниками по патриотическому воспитанию «Приобщение детей к истокам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русской народной культуры».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3289341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Подготовила воспитатель: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Сенина Татьяна Евгеньевна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" name="~PP1140.WAV">
            <a:hlinkClick r:id="" action="ppaction://media"/>
          </p:cNvPr>
          <p:cNvPicPr>
            <a:picLocks noRot="1" noChangeAspect="1"/>
          </p:cNvPicPr>
          <p:nvPr>
            <a:wavAudioFile r:embed="rId1" name="~PP1140.WAV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99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ownloads\1616603270_3-p-fon-russkii-narodnii-stil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94788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усские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народные игры.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C:\Users\PC\AppData\Local\Microsoft\Windows\Temporary Internet Files\Content.Word\IMG_20210901_1027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643050"/>
            <a:ext cx="385762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PC\AppData\Local\Microsoft\Windows\Temporary Internet Files\Content.Word\IMG_20210901_1051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643050"/>
            <a:ext cx="464343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687.WAV">
            <a:hlinkClick r:id="" action="ppaction://media"/>
          </p:cNvPr>
          <p:cNvPicPr>
            <a:picLocks noRot="1" noChangeAspect="1"/>
          </p:cNvPicPr>
          <p:nvPr>
            <a:wavAudioFile r:embed="rId1" name="~PP687.WAV"/>
          </p:nvPr>
        </p:nvPicPr>
        <p:blipFill>
          <a:blip r:embed="rId6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912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ownloads\1616603270_3-p-fon-russkii-narodnii-stil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0599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Театрализованная деятельность.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C:\Users\PC\Downloads\IMG_20220415_1136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571612"/>
            <a:ext cx="3929091" cy="381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1472.WAV">
            <a:hlinkClick r:id="" action="ppaction://media"/>
          </p:cNvPr>
          <p:cNvPicPr>
            <a:picLocks noRot="1" noChangeAspect="1"/>
          </p:cNvPicPr>
          <p:nvPr>
            <a:wavAudioFile r:embed="rId1" name="~PP1472.WAV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28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ownloads\1616603270_3-p-fon-russkii-narodnii-stil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81092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Виды театра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87" y="1285860"/>
            <a:ext cx="5940425" cy="4398466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7" name="Picture 6" descr="Хохлома роспись орнамент в полос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5072074"/>
            <a:ext cx="5429288" cy="642942"/>
          </a:xfrm>
          <a:prstGeom prst="rect">
            <a:avLst/>
          </a:prstGeom>
          <a:noFill/>
        </p:spPr>
      </p:pic>
      <p:pic>
        <p:nvPicPr>
          <p:cNvPr id="8" name="~PP289.WAV">
            <a:hlinkClick r:id="" action="ppaction://media"/>
          </p:cNvPr>
          <p:cNvPicPr>
            <a:picLocks noRot="1" noChangeAspect="1"/>
          </p:cNvPicPr>
          <p:nvPr>
            <a:wavAudioFile r:embed="rId1" name="~PP289.WAV"/>
          </p:nvPr>
        </p:nvPicPr>
        <p:blipFill>
          <a:blip r:embed="rId6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904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ownloads\1616603270_3-p-fon-russkii-narodnii-stil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78413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Работа с родителями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https://ds04.infourok.ru/uploads/ex/02e2/00143aa9-b517afb9/hello_html_a3baf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1787" y="1357298"/>
            <a:ext cx="594042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1420.WAV">
            <a:hlinkClick r:id="" action="ppaction://media"/>
          </p:cNvPr>
          <p:cNvPicPr>
            <a:picLocks noRot="1" noChangeAspect="1"/>
          </p:cNvPicPr>
          <p:nvPr>
            <a:wavAudioFile r:embed="rId1" name="~PP1420.WAV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367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PC\Downloads\1616603270_3-p-fon-russkii-narodnii-stil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941201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Вывод: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Приобщая детей к истокам русской народной культуры, мы развиваем личность каждого ребёнка, который, надеемся, будет носителем черт русского характера, т.к. только на основе прошлого можно понять настоящее, предвидеть будущее. А народ, не передающий всё самое ценное из поколения в поколение, - народ без будущего.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~PP672.WAV">
            <a:hlinkClick r:id="" action="ppaction://media"/>
          </p:cNvPr>
          <p:cNvPicPr>
            <a:picLocks noRot="1" noChangeAspect="1"/>
          </p:cNvPicPr>
          <p:nvPr>
            <a:wavAudioFile r:embed="rId1" name="~PP672.WAV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766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PC\Downloads\1616603270_3-p-fon-russkii-narodnii-stil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38526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Спасибо за внимание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~PP1553.WAV">
            <a:hlinkClick r:id="" action="ppaction://media"/>
          </p:cNvPr>
          <p:cNvPicPr>
            <a:picLocks noRot="1" noChangeAspect="1"/>
          </p:cNvPicPr>
          <p:nvPr>
            <a:wavAudioFile r:embed="rId1" name="~PP1553.WAV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74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ownloads\1616603270_3-p-fon-russkii-narodnii-stil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48034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«Жизнь рождает много нового, и порой</a:t>
            </a:r>
            <a:r>
              <a:rPr lang="ru-RU" sz="2000" dirty="0"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неудержимом потоке этого нового</a:t>
            </a:r>
            <a:r>
              <a:rPr lang="ru-RU" sz="2000" dirty="0"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теряется старое, доброе. Поэтому</a:t>
            </a:r>
            <a:r>
              <a:rPr lang="ru-RU" sz="2000" dirty="0"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задача каждого педагога, каждого</a:t>
            </a:r>
            <a:r>
              <a:rPr lang="ru-RU" sz="2000" dirty="0"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воспитателя , просто человека,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уважающего себя и историю своей</a:t>
            </a:r>
            <a:r>
              <a:rPr lang="ru-RU" sz="2000" dirty="0"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страны - не только не забывать эти</a:t>
            </a:r>
            <a:r>
              <a:rPr lang="ru-RU" sz="2000" dirty="0"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традиции , но и способствовать тому,</a:t>
            </a:r>
            <a:r>
              <a:rPr lang="ru-RU" sz="2000" dirty="0"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чтобы они жили и передавались из</a:t>
            </a:r>
            <a:r>
              <a:rPr lang="ru-RU" sz="2000" dirty="0">
                <a:latin typeface="Monotype Corsiva" pitchFamily="66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поколения к поколению, как самое дорогое наследие»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К.Д.Ушинский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~PP1148.WAV">
            <a:hlinkClick r:id="" action="ppaction://media"/>
          </p:cNvPr>
          <p:cNvPicPr>
            <a:picLocks noRot="1" noChangeAspect="1"/>
          </p:cNvPicPr>
          <p:nvPr>
            <a:wavAudioFile r:embed="rId1" name="~PP1148.WAV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253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ownloads\1616603270_3-p-fon-russkii-narodnii-stil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928662" y="500042"/>
            <a:ext cx="7858180" cy="1071570"/>
          </a:xfrm>
          <a:prstGeom prst="flowChartPunchedTap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28662" y="881676"/>
            <a:ext cx="7429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Приобщение детей к истокам русской народной культуры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0" y="1714488"/>
            <a:ext cx="3000396" cy="714380"/>
          </a:xfrm>
          <a:prstGeom prst="flowChartAlternateProcess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0" y="2643182"/>
            <a:ext cx="3000396" cy="714380"/>
          </a:xfrm>
          <a:prstGeom prst="flowChartAlternateProcess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0" y="3643314"/>
            <a:ext cx="3000396" cy="714380"/>
          </a:xfrm>
          <a:prstGeom prst="flowChartAlternateProcess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143604" y="1643050"/>
            <a:ext cx="3000396" cy="714380"/>
          </a:xfrm>
          <a:prstGeom prst="flowChartAlternateProcess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143604" y="2571744"/>
            <a:ext cx="3000396" cy="714380"/>
          </a:xfrm>
          <a:prstGeom prst="flowChartAlternateProcess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143604" y="3643314"/>
            <a:ext cx="3000396" cy="714380"/>
          </a:xfrm>
          <a:prstGeom prst="flowChartAlternateProcess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705631"/>
            <a:ext cx="3000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Создание</a:t>
            </a:r>
            <a:r>
              <a:rPr lang="ru-RU" dirty="0">
                <a:latin typeface="Monotype Corsiva" pitchFamily="66" charset="0"/>
                <a:cs typeface="Arial" pitchFamily="34" charset="0"/>
              </a:rPr>
              <a:t> </a:t>
            </a:r>
            <a:endParaRPr lang="ru-RU" dirty="0" smtClean="0"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предметно-развивающей среды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43636" y="1533017"/>
            <a:ext cx="30003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Знакомство с фольклорными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формами: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потешки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заклички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пословицы, поговорки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43636" y="2580745"/>
            <a:ext cx="3000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Знакомство с традиционными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обрядовыми праздниками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656315"/>
            <a:ext cx="3000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Знакомство с народным искусством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3679105"/>
            <a:ext cx="3000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Знакомство с русскими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народными инструментами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215074" y="3720206"/>
            <a:ext cx="2928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Знакомство с русскими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народными играми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9" name="~PP3576.WAV">
            <a:hlinkClick r:id="" action="ppaction://media"/>
          </p:cNvPr>
          <p:cNvPicPr>
            <a:picLocks noRot="1" noChangeAspect="1"/>
          </p:cNvPicPr>
          <p:nvPr>
            <a:wavAudioFile r:embed="rId1" name="~PP3576.WAV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675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ownloads\1616603270_3-p-fon-russkii-narodnii-stil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306688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Основные цели и задачи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1. Создать систему работы, по приобщению детей к истокам русской народной культуры.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Воспитывать интерес и любовь к русской национальной культуре, народному творчеству, обычаям, традициям, обрядам, народному календарю, к народным играм.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Использовать все виды фольклора (сказки, песенки,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потешки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заклички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, пословицы, поговорки, загадки, хороводы).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Знакомство детей с народными праздниками и традициями, народными играми.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Развивать личностные интегративные качества: наблюдательность, ответственность, активность, интерес к изучаемому материалу.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Пополнить предметно-пространственную развивающую среду.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~PP2145.WAV">
            <a:hlinkClick r:id="" action="ppaction://media"/>
          </p:cNvPr>
          <p:cNvPicPr>
            <a:picLocks noRot="1" noChangeAspect="1"/>
          </p:cNvPicPr>
          <p:nvPr>
            <a:wavAudioFile r:embed="rId1" name="~PP2145.WAV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751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ownloads\1616603270_3-p-fon-russkii-narodnii-stil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419559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Уголок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народного творчества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baseline="0" dirty="0" smtClean="0">
                <a:latin typeface="Monotype Corsiva" pitchFamily="66" charset="0"/>
                <a:cs typeface="Arial" pitchFamily="34" charset="0"/>
              </a:rPr>
              <a:t>Патриотический</a:t>
            </a:r>
            <a:r>
              <a:rPr lang="ru-RU" sz="3600" b="1" dirty="0" smtClean="0">
                <a:latin typeface="Monotype Corsiva" pitchFamily="66" charset="0"/>
                <a:cs typeface="Arial" pitchFamily="34" charset="0"/>
              </a:rPr>
              <a:t> уголок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C:\Users\PC\Downloads\IMG_20220415_1618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26"/>
            <a:ext cx="442912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s://www.maam.ru/upload/blogs/detsad-1293089-1553798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3194" y="1857364"/>
            <a:ext cx="4170806" cy="3429024"/>
          </a:xfrm>
          <a:prstGeom prst="rect">
            <a:avLst/>
          </a:prstGeom>
          <a:noFill/>
        </p:spPr>
      </p:pic>
      <p:pic>
        <p:nvPicPr>
          <p:cNvPr id="8" name="~PP2328.WAV">
            <a:hlinkClick r:id="" action="ppaction://media"/>
          </p:cNvPr>
          <p:cNvPicPr>
            <a:picLocks noRot="1" noChangeAspect="1"/>
          </p:cNvPicPr>
          <p:nvPr>
            <a:wavAudioFile r:embed="rId1" name="~PP2328.WAV"/>
          </p:nvPr>
        </p:nvPicPr>
        <p:blipFill>
          <a:blip r:embed="rId6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633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ownloads\1616603270_3-p-fon-russkii-narodnii-stil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79045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«Уголок 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ряжения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1214422"/>
            <a:ext cx="5940425" cy="3929090"/>
          </a:xfrm>
          <a:prstGeom prst="rect">
            <a:avLst/>
          </a:prstGeom>
        </p:spPr>
      </p:pic>
      <p:pic>
        <p:nvPicPr>
          <p:cNvPr id="11270" name="Picture 6" descr="Хохлома роспись орнамент в полос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643446"/>
            <a:ext cx="6000792" cy="500066"/>
          </a:xfrm>
          <a:prstGeom prst="rect">
            <a:avLst/>
          </a:prstGeom>
          <a:noFill/>
        </p:spPr>
      </p:pic>
      <p:pic>
        <p:nvPicPr>
          <p:cNvPr id="8" name="~PP2872.WAV">
            <a:hlinkClick r:id="" action="ppaction://media"/>
          </p:cNvPr>
          <p:cNvPicPr>
            <a:picLocks noRot="1" noChangeAspect="1"/>
          </p:cNvPicPr>
          <p:nvPr>
            <a:wavAudioFile r:embed="rId1" name="~PP2872.WAV"/>
          </p:nvPr>
        </p:nvPicPr>
        <p:blipFill>
          <a:blip r:embed="rId6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49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ownloads\1616603270_3-p-fon-russkii-narodnii-stil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81433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Знакомство с народным искусством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7" name="Рисунок 6" descr="C:\Users\PC\Downloads\IMG_20220418_0705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12"/>
            <a:ext cx="407193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PC\Downloads\IMG_20220418_070613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571612"/>
            <a:ext cx="508316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~PP1652.WAV">
            <a:hlinkClick r:id="" action="ppaction://media"/>
          </p:cNvPr>
          <p:cNvPicPr>
            <a:picLocks noRot="1" noChangeAspect="1"/>
          </p:cNvPicPr>
          <p:nvPr>
            <a:wavAudioFile r:embed="rId1" name="~PP1652.WAV"/>
          </p:nvPr>
        </p:nvPicPr>
        <p:blipFill>
          <a:blip r:embed="rId6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4358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ownloads\1616603270_3-p-fon-russkii-narodnii-stil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73523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Знакомство с русскими народными инструментами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C:\Users\PC\Downloads\IMG_20220415_104502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9" y="1285860"/>
            <a:ext cx="40005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3910.WAV">
            <a:hlinkClick r:id="" action="ppaction://media"/>
          </p:cNvPr>
          <p:cNvPicPr>
            <a:picLocks noRot="1" noChangeAspect="1"/>
          </p:cNvPicPr>
          <p:nvPr>
            <a:wavAudioFile r:embed="rId1" name="~PP3910.WAV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8381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C\Downloads\1616603270_3-p-fon-russkii-narodnii-stil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782902"/>
            <a:ext cx="8858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Традиционный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праздник «Коляда».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9" name="Рисунок 8" descr="C:\Users\PC\Downloads\IMG-235d8073119c26161498f7d58ba522fd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9" y="1214422"/>
            <a:ext cx="4143372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PC\Downloads\IMG-1eae64e3d02c3839b2bde8b8441bcdb6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85860"/>
            <a:ext cx="397034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1807.WAV">
            <a:hlinkClick r:id="" action="ppaction://media"/>
          </p:cNvPr>
          <p:cNvPicPr>
            <a:picLocks noRot="1" noChangeAspect="1"/>
          </p:cNvPicPr>
          <p:nvPr>
            <a:wavAudioFile r:embed="rId1" name="~PP1807.WAV"/>
          </p:nvPr>
        </p:nvPicPr>
        <p:blipFill>
          <a:blip r:embed="rId6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817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333</Words>
  <Application>Microsoft Office PowerPoint</Application>
  <PresentationFormat>Экран (4:3)</PresentationFormat>
  <Paragraphs>42</Paragraphs>
  <Slides>15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26</cp:revision>
  <dcterms:created xsi:type="dcterms:W3CDTF">2022-04-13T17:39:37Z</dcterms:created>
  <dcterms:modified xsi:type="dcterms:W3CDTF">2022-04-18T18:05:53Z</dcterms:modified>
</cp:coreProperties>
</file>