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CCCC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D39AB-3F5A-422E-BB98-DD962FE9DA7E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4647A-6C7E-42AB-86E1-FB5E4BFF8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647A-6C7E-42AB-86E1-FB5E4BFF8E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FAE-C516-42D1-BF02-65F015B56B58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7955-82A3-4C17-9AD4-37739AAC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FAE-C516-42D1-BF02-65F015B56B58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7955-82A3-4C17-9AD4-37739AAC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FAE-C516-42D1-BF02-65F015B56B58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7955-82A3-4C17-9AD4-37739AAC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FAE-C516-42D1-BF02-65F015B56B58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7955-82A3-4C17-9AD4-37739AAC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FAE-C516-42D1-BF02-65F015B56B58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7955-82A3-4C17-9AD4-37739AAC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FAE-C516-42D1-BF02-65F015B56B58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7955-82A3-4C17-9AD4-37739AAC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FAE-C516-42D1-BF02-65F015B56B58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7955-82A3-4C17-9AD4-37739AAC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FAE-C516-42D1-BF02-65F015B56B58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7955-82A3-4C17-9AD4-37739AAC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FAE-C516-42D1-BF02-65F015B56B58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7955-82A3-4C17-9AD4-37739AAC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FAE-C516-42D1-BF02-65F015B56B58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7955-82A3-4C17-9AD4-37739AAC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FAE-C516-42D1-BF02-65F015B56B58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B7955-82A3-4C17-9AD4-37739AAC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FEFAE-C516-42D1-BF02-65F015B56B58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B7955-82A3-4C17-9AD4-37739AACB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76_%D0%B3%D0%BE%D0%B4" TargetMode="External"/><Relationship Id="rId2" Type="http://schemas.openxmlformats.org/officeDocument/2006/relationships/hyperlink" Target="https://ru.wikipedia.org/wiki/7_%D0%B4%D0%B5%D0%BA%D0%B0%D0%B1%D1%80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1%D0%B5%D0%B7%D0%B5%D0%BD%D1%87%D1%83%D0%B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5%D0%B7%D0%B5%D0%BD%D1%87%D1%83%D0%BA%D1%81%D0%BA%D0%B8%D0%B9_%D1%80%D0%B0%D0%B9%D0%BE%D0%BD" TargetMode="External"/><Relationship Id="rId2" Type="http://schemas.openxmlformats.org/officeDocument/2006/relationships/hyperlink" Target="https://ru.wikipedia.org/wiki/%D0%9F%D0%BE%D1%81%D1%91%D0%BB%D0%BE%D0%BA_%D0%B3%D0%BE%D1%80%D0%BE%D0%B4%D1%81%D0%BA%D0%BE%D0%B3%D0%BE_%D1%82%D0%B8%D0%BF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3%D0%BE%D1%80%D0%BE%D0%B4%D1%81%D0%BA%D0%BE%D0%B5_%D0%BF%D0%BE%D1%81%D0%B5%D0%BB%D0%B5%D0%BD%D0%B8%D0%B5_%D0%91%D0%B5%D0%B7%D0%B5%D0%BD%D1%87%D1%83%D0%BA" TargetMode="External"/><Relationship Id="rId5" Type="http://schemas.openxmlformats.org/officeDocument/2006/relationships/hyperlink" Target="https://ru.wikipedia.org/wiki/%D0%A0%D0%BE%D1%81%D1%81%D0%B8%D1%8F" TargetMode="External"/><Relationship Id="rId4" Type="http://schemas.openxmlformats.org/officeDocument/2006/relationships/hyperlink" Target="https://ru.wikipedia.org/wiki/%D0%A1%D0%B0%D0%BC%D0%B0%D1%80%D1%81%D0%BA%D0%B0%D1%8F_%D0%BE%D0%B1%D0%BB%D0%B0%D1%81%D1%82%D1%8C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2144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посёлок-моя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гордость.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643578"/>
            <a:ext cx="6400800" cy="857256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Составитель: Сенина Татьяна Евгеньевна </a:t>
            </a:r>
          </a:p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 ГБОУ СОШ №2 с/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детский сад «Золотой петушок» </a:t>
            </a:r>
          </a:p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.г.т. Безенчук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Безенчукский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 Самарская область.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lh5.googleusercontent.com/-F_pqExeKQP0/UFzBxRuIhEI/AAAAAAAADT0/kEKvAn3VzRA/s900/IMG_99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48858"/>
            <a:ext cx="4286280" cy="369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userapi.com/c9752/u59002295/102715157/x_fa0da6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1428736"/>
            <a:ext cx="37862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современном расположении – Безенчук, первоначально – поселок путейцев, образован в 1886 году в связи со строительством по Указу царя Александра III железной дороги, связывающей центральные районы России с регионами Урала и Сибири. Строительство дороги велось на всем протяжении одновременно, отдельными участками, которые затем соединялись вместе. Таких строительных участков было много и на каждом участке была своя станция и свой поселок рабочих. Одним из таких поселков и был Безенчук, названный как и ближайшая деревня.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62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p.vk.me/c638917/v638917153/76df/bZsALu8ZIN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00354" cy="490063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 вот это, наш храм!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Очень нужен всем он нам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Кто в этот храм войдёт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Тот покой здесь обретёт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Здесь учат нас любить,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Честным, благородным быть.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Чаще сюда приходите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Храм – он святыня! Его берегите.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p.userapi.com/c10256/u87265191/120306641/x_95fe45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714488"/>
            <a:ext cx="571500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1903 году организованна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Безенчукская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селекционно-опытная станция, в рамках создания первой в России сети сельскохозяйственных опытных станций. Ныне это Самарский научно-исследовательский институт сельского хозяйства им. академика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Тулайкова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firstsamara.ru/wp-content/uploads/2016/02/Korpus-instituta-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02681"/>
            <a:ext cx="7929618" cy="416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Кинотеатр «Юбилейный».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971528" cy="4525963"/>
          </a:xfrm>
        </p:spPr>
        <p:txBody>
          <a:bodyPr>
            <a:norm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guberniafm.ru/images/cms/data/yubilejnyj_kinoz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57298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Больница.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68604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Вот стоит в нашем посёлке здание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Обратите на него внимание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Больницей его называют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нём доктора нас всех ожидают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Чтобы мы не болели, Нам прививку сделают мгновенно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Ну а если мы всё же простыли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Вылечат нас непременно.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admbezenchuk.ru/upload/medialibrary/39a/%D0%A6%D0%A0%D0%91%20%D1%84%D0%BE%D1%82%D0%B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714488"/>
            <a:ext cx="594042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Улицы названные в честь наших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земляков героев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советского союза.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3186106" cy="54292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Луговцев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Николай Иванович 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Родился 26 августа 1917 года в селе Никольское ныне Духовницкого района Саратовской области в крестьянской семье. Русский.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Луговцева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Н.И. носят улицы в городах Сызрань и Чапаевск, а так же посёлке городского типа Безенчук Самарской области.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142984"/>
            <a:ext cx="2786082" cy="5355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Мамистов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Василий Андреевич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Родился в 1924 году в селе Владимировка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Хворостянского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района. Здесь прошли его детские годы. В 1933году семья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Мамистовых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переезжает в село Натальино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Безенчукского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района. Василий закончил семь классов местной школы.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" tooltip="7 декабря"/>
              </a:rPr>
              <a:t>7 декабря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3" tooltip="1976 год"/>
              </a:rPr>
              <a:t>1976 года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его именем названа улица в поселке городского типа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4" tooltip="Безенчук"/>
              </a:rPr>
              <a:t>Безенчук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Самарской области.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58259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Школы нашего посёлка №1№2№3№4.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avatars.mds.yandex.net/get-altay/214458/2a0000016287e90ed7fa620c4fb93458319a/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3071866" cy="25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informio.ru/imgs/fotos/p130_dscn03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256"/>
            <a:ext cx="35719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lh5.googleusercontent.com/-H65KcUGyhRM/UYj5QLK4rFI/AAAAAAAAir8/0umx1eHc28o/s800/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214422"/>
            <a:ext cx="3214710" cy="2571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bezschool-1.ru/images/galery/1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85860"/>
            <a:ext cx="30004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Наши детские сады.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Золотой петушок»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«Берёзка»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«Росинка»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«Тополёк»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«Ручеёк»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Школа-сад «Гармония»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«Колосок»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Парк отдыха.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.volga.news/image/w1300/h900/max/8efd3c75-d946-4ecc-94a9-014edd0c5b2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24000"/>
            <a:ext cx="8286808" cy="461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в любое время года не найти природы красивее, чем в нашем родном посёлке.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td1.mycdn.me/image?id=814006429516&amp;t=20&amp;plc=WEB&amp;tkn=*y230M0liiusqcz4ZQcMe7kB-J5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357190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img-7.photosight.ru/a58/4997690_xlarg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928670"/>
            <a:ext cx="437706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td2.mycdn.me/image?id=853226184068&amp;t=20&amp;plc=WEB&amp;tkn=*eBlU40gQoMJs_tlrgYysA_it7z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3571900" cy="28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asfokus.ru/images/photos/medium/c69dabfb224b6c041376faea5173e1c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3"/>
            <a:ext cx="4357718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Безенчу́к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tooltip="Посёлок городского типа"/>
              </a:rPr>
              <a:t>посёлок городского типа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административный центр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  <a:hlinkClick r:id="rId3" tooltip="Безенчукский район"/>
              </a:rPr>
              <a:t>Безенчукского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3" tooltip="Безенчукский район"/>
              </a:rPr>
              <a:t> района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4" tooltip="Самарская область"/>
              </a:rPr>
              <a:t>Самарской области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5" tooltip="Россия"/>
              </a:rPr>
              <a:t>России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 также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6" tooltip="Городское поселение Безенчук"/>
              </a:rPr>
              <a:t>городского поселения Безенчук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Находится на 14 месте из 206 по численности населения среди посёлков городского типа Российской Федерации.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8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Я любуюсь тобой,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Мой посёлок родной,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Каждый день, каждый час и мгновение.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Ты частица земли всей России моей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И горжусь я своим поселеньем!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td2.mycdn.me/image?id=853226184068&amp;t=20&amp;plc=WEB&amp;tkn=*eBlU40gQoMJs_tlrgYysA_it7z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643182"/>
            <a:ext cx="63255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2969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Вид нашего посёлка с высоты птичьего полёта.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photocdn.photogoroda.com/source2/cn3159/r4891/c4893/25044665.jpg?v=2017121311213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35824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История п.г.т. Безенчук.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Первое упоминание о населенном пункте Безенчук относится к 60-м годам 19 века. Согласно Уставной грамоте Самарской губернии Самарского уезда Екатерининской волости удельного селения деревни Безенчук: «В селении значится по 10 народной переписи крестьян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мужеска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пола девяносто девять душ. Причислено после ревизии двадцать девять душ. Затем, ко времени обнародования Положения о крестьянах, водворенных на землях государевых, дворцовых и удельных имений состояло сто двадцать восемь душ (128 душ), которые и должны получить поземельный надел, подлежащий выкупу».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современном расположении – Безенчук, первоначально – поселок путейцев, образован в 1886 году в связи со строительством по Указу царя Александра III железной дороги, связывающей центральные районы России с регионами Урала и Сибири. Строительство дороги велось на всем протяжении одновременно, отдельными участками, которые затем соединялись вместе. Таких строительных участков было много и на каждом участке была своя станция и свой поселок рабочих. Одним из таких поселков и был Безенчук, названный как и ближайшая деревня.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201135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Вот стоит красивый дом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Самый главный в посёлке он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Посмотрите, какая в нём грация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зовётся он – Администрация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Здесь трудятся люди важные,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Они беспокоятся о благополучии каждого.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museum.samgd.ru/upload/images/86000/86088/506aaabaecb4cdba5b710db82798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290"/>
            <a:ext cx="36146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ytimg.com/vi/bTfq1ABQnvc/hq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528634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Военный комиссариат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1"/>
            <a:ext cx="2857520" cy="47863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Российский воин бережёт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Родной страны покой и славу,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Он на посту, и наш народ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Гордится армией по праву.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Спокойно дети пусть растут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любимой солнечной отчизне,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Он охраняет мир и труд, </a:t>
            </a: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Прекрасный труд во имя жизни!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hotocdn.photogoroda.com/source2/cn3159/r4891/c4893/96917072.jpg?v=201712131121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285860"/>
            <a:ext cx="5940425" cy="395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Памятник воинской славы.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185974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Были люди в посёлке такие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Они подвиг большой совершили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Они отдали свои жизни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Чтобы мы с вами счастливо жили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Пусть бегут, пролетают года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Будем помнить о них мы всегда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посёлке нашем памятник стоит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Напомнить о подвигах он нам велит.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c.pics.livejournal.com/mi_udivljaem/49556856/192150/192150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500174"/>
            <a:ext cx="600079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Бессмертный полк 9 мая 2018год.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Слава великим воинам – героям.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bs.twimg.com/media/Dc1x_P1X4AA3xb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61234"/>
            <a:ext cx="8286807" cy="46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456</Words>
  <Application>Microsoft Office PowerPoint</Application>
  <PresentationFormat>Экран (4:3)</PresentationFormat>
  <Paragraphs>73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Мой посёлок-моя гордость. </vt:lpstr>
      <vt:lpstr>Безенчу́к — посёлок городского типа, административный центр Безенчукского района Самарской области России, а также городского поселения Безенчук. Находится на 14 месте из 206 по численности населения среди посёлков городского типа Российской Федерации.</vt:lpstr>
      <vt:lpstr>Я любуюсь тобой, Мой посёлок родной, Каждый день, каждый час и мгновение. Ты частица земли всей России моей И горжусь я своим поселеньем!</vt:lpstr>
      <vt:lpstr>Вид нашего посёлка с высоты птичьего полёта.</vt:lpstr>
      <vt:lpstr>История п.г.т. Безенчук.</vt:lpstr>
      <vt:lpstr> Вот стоит красивый дом Самый главный в посёлке он Посмотрите, какая в нём грация А зовётся он – Администрация Здесь трудятся люди важные,  Они беспокоятся о благополучии каждого. </vt:lpstr>
      <vt:lpstr>Военный комиссариат</vt:lpstr>
      <vt:lpstr>Памятник воинской славы.</vt:lpstr>
      <vt:lpstr>Бессмертный полк 9 мая 2018год. Слава великим воинам – героям.</vt:lpstr>
      <vt:lpstr>    В современном расположении – Безенчук, первоначально – поселок путейцев, образован в 1886 году в связи со строительством по Указу царя Александра III железной дороги, связывающей центральные районы России с регионами Урала и Сибири. Строительство дороги велось на всем протяжении одновременно, отдельными участками, которые затем соединялись вместе. Таких строительных участков было много и на каждом участке была своя станция и свой поселок рабочих. Одним из таких поселков и был Безенчук, названный как и ближайшая деревня. </vt:lpstr>
      <vt:lpstr>Слайд 11</vt:lpstr>
      <vt:lpstr> В 1903 году организованна Безенчукская селекционно-опытная станция, в рамках создания первой в России сети сельскохозяйственных опытных станций. Ныне это Самарский научно-исследовательский институт сельского хозяйства им. академика Тулайкова. </vt:lpstr>
      <vt:lpstr>Кинотеатр «Юбилейный».</vt:lpstr>
      <vt:lpstr>Больница.</vt:lpstr>
      <vt:lpstr>Улицы названные в честь наших земляков героев советского союза.</vt:lpstr>
      <vt:lpstr>Школы нашего посёлка №1№2№3№4.</vt:lpstr>
      <vt:lpstr>Наши детские сады.</vt:lpstr>
      <vt:lpstr>Парк отдыха.</vt:lpstr>
      <vt:lpstr>И в любое время года не найти природы красивее, чем в нашем родном посёлке.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посёлок-моя гордость.</dc:title>
  <dc:creator>PC</dc:creator>
  <cp:lastModifiedBy>PC</cp:lastModifiedBy>
  <cp:revision>31</cp:revision>
  <dcterms:created xsi:type="dcterms:W3CDTF">2019-03-28T17:09:03Z</dcterms:created>
  <dcterms:modified xsi:type="dcterms:W3CDTF">2019-04-10T17:39:24Z</dcterms:modified>
</cp:coreProperties>
</file>