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2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3" r:id="rId16"/>
    <p:sldId id="274" r:id="rId17"/>
    <p:sldId id="27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7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92FFC-F2ED-4484-B676-31CC26C9C492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2F6D2-2CA2-4659-8B5C-7A2E351DC1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92FFC-F2ED-4484-B676-31CC26C9C492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2F6D2-2CA2-4659-8B5C-7A2E351DC1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92FFC-F2ED-4484-B676-31CC26C9C492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2F6D2-2CA2-4659-8B5C-7A2E351DC1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92FFC-F2ED-4484-B676-31CC26C9C492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2F6D2-2CA2-4659-8B5C-7A2E351DC1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92FFC-F2ED-4484-B676-31CC26C9C492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2F6D2-2CA2-4659-8B5C-7A2E351DC1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92FFC-F2ED-4484-B676-31CC26C9C492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2F6D2-2CA2-4659-8B5C-7A2E351DC1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92FFC-F2ED-4484-B676-31CC26C9C492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2F6D2-2CA2-4659-8B5C-7A2E351DC1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92FFC-F2ED-4484-B676-31CC26C9C492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2F6D2-2CA2-4659-8B5C-7A2E351DC1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92FFC-F2ED-4484-B676-31CC26C9C492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2F6D2-2CA2-4659-8B5C-7A2E351DC1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92FFC-F2ED-4484-B676-31CC26C9C492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2F6D2-2CA2-4659-8B5C-7A2E351DC1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92FFC-F2ED-4484-B676-31CC26C9C492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2F6D2-2CA2-4659-8B5C-7A2E351DC1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92FFC-F2ED-4484-B676-31CC26C9C492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2F6D2-2CA2-4659-8B5C-7A2E351DC12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jpe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PC\Downloads\1593805580_37-p-fon-smeshariki-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3999" cy="6857999"/>
          </a:xfrm>
          <a:prstGeom prst="rect">
            <a:avLst/>
          </a:prstGeom>
          <a:noFill/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-1" y="259027"/>
            <a:ext cx="850109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Интерактивная игра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ФЭМП в средней группе: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«Математика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смешариками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-6173141"/>
            <a:ext cx="9144000" cy="12803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Выполнила воспитатель первой категории </a:t>
            </a: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Сенина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Татьяна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Евгеньевна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PC\Downloads\1593805577_41-p-fon-smeshariki-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pic>
        <p:nvPicPr>
          <p:cNvPr id="2052" name="Picture 4" descr="C:\Users\PC\Downloads\e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3214686"/>
            <a:ext cx="4071966" cy="3178042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3044883" y="-1079449"/>
            <a:ext cx="3054233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5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Молодец!</a:t>
            </a:r>
            <a:endParaRPr kumimoji="0" lang="ru-RU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PC\Downloads\1593805602_26-p-fon-smeshariki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9" name="Picture 3" descr="C:\Users\PC\Downloads\kop2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3643314"/>
            <a:ext cx="2286016" cy="2638926"/>
          </a:xfrm>
          <a:prstGeom prst="rect">
            <a:avLst/>
          </a:prstGeom>
          <a:noFill/>
        </p:spPr>
      </p:pic>
      <p:pic>
        <p:nvPicPr>
          <p:cNvPr id="4100" name="Picture 4" descr="C:\Users\PC\Downloads\number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256309"/>
            <a:ext cx="1143008" cy="1601691"/>
          </a:xfrm>
          <a:prstGeom prst="rect">
            <a:avLst/>
          </a:prstGeom>
          <a:noFill/>
        </p:spPr>
      </p:pic>
      <p:pic>
        <p:nvPicPr>
          <p:cNvPr id="4101" name="Picture 5" descr="C:\Users\PC\Downloads\number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5214950"/>
            <a:ext cx="928694" cy="1519421"/>
          </a:xfrm>
          <a:prstGeom prst="rect">
            <a:avLst/>
          </a:prstGeom>
          <a:noFill/>
        </p:spPr>
      </p:pic>
      <p:pic>
        <p:nvPicPr>
          <p:cNvPr id="4102" name="Picture 6" descr="C:\Users\PC\Downloads\number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8860" y="5214950"/>
            <a:ext cx="857256" cy="1428760"/>
          </a:xfrm>
          <a:prstGeom prst="rect">
            <a:avLst/>
          </a:prstGeom>
          <a:noFill/>
        </p:spPr>
      </p:pic>
      <p:pic>
        <p:nvPicPr>
          <p:cNvPr id="4103" name="Picture 7" descr="C:\Users\PC\Downloads\number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5214950"/>
            <a:ext cx="998248" cy="1363635"/>
          </a:xfrm>
          <a:prstGeom prst="rect">
            <a:avLst/>
          </a:prstGeom>
          <a:noFill/>
        </p:spPr>
      </p:pic>
      <p:pic>
        <p:nvPicPr>
          <p:cNvPr id="4104" name="Picture 8" descr="C:\Users\PC\Downloads\number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5286388"/>
            <a:ext cx="715958" cy="1248220"/>
          </a:xfrm>
          <a:prstGeom prst="rect">
            <a:avLst/>
          </a:prstGeom>
          <a:noFill/>
        </p:spPr>
      </p:pic>
      <p:pic>
        <p:nvPicPr>
          <p:cNvPr id="4105" name="Picture 9" descr="C:\Users\PC\Downloads\CPO30902 копия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86710" y="2357430"/>
            <a:ext cx="958841" cy="1013659"/>
          </a:xfrm>
          <a:prstGeom prst="rect">
            <a:avLst/>
          </a:prstGeom>
          <a:noFill/>
        </p:spPr>
      </p:pic>
      <p:pic>
        <p:nvPicPr>
          <p:cNvPr id="12" name="Picture 9" descr="C:\Users\PC\Downloads\CPO30902 копия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15140" y="2357430"/>
            <a:ext cx="958841" cy="1013659"/>
          </a:xfrm>
          <a:prstGeom prst="rect">
            <a:avLst/>
          </a:prstGeom>
          <a:noFill/>
        </p:spPr>
      </p:pic>
      <p:pic>
        <p:nvPicPr>
          <p:cNvPr id="4106" name="Picture 10" descr="C:\Users\PC\Downloads\0_b8935_161b14ca_orig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43042" y="2786058"/>
            <a:ext cx="1571636" cy="1457802"/>
          </a:xfrm>
          <a:prstGeom prst="rect">
            <a:avLst/>
          </a:prstGeom>
          <a:noFill/>
        </p:spPr>
      </p:pic>
      <p:pic>
        <p:nvPicPr>
          <p:cNvPr id="4108" name="Picture 12" descr="C:\Users\PC\Downloads\5263dead3335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2285992"/>
            <a:ext cx="389825" cy="939791"/>
          </a:xfrm>
          <a:prstGeom prst="rect">
            <a:avLst/>
          </a:prstGeom>
          <a:noFill/>
        </p:spPr>
      </p:pic>
      <p:pic>
        <p:nvPicPr>
          <p:cNvPr id="16" name="Picture 12" descr="C:\Users\PC\Downloads\5263dead3335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85786" y="2214554"/>
            <a:ext cx="389825" cy="939791"/>
          </a:xfrm>
          <a:prstGeom prst="rect">
            <a:avLst/>
          </a:prstGeom>
          <a:noFill/>
        </p:spPr>
      </p:pic>
      <p:pic>
        <p:nvPicPr>
          <p:cNvPr id="17" name="Picture 12" descr="C:\Users\PC\Downloads\5263dead3335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2428868"/>
            <a:ext cx="389825" cy="939791"/>
          </a:xfrm>
          <a:prstGeom prst="rect">
            <a:avLst/>
          </a:prstGeom>
          <a:noFill/>
        </p:spPr>
      </p:pic>
      <p:pic>
        <p:nvPicPr>
          <p:cNvPr id="4109" name="Picture 13" descr="C:\Users\PC\Downloads\0_18de0e_ec0286fc_orig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71868" y="2214554"/>
            <a:ext cx="1181071" cy="1110772"/>
          </a:xfrm>
          <a:prstGeom prst="rect">
            <a:avLst/>
          </a:prstGeom>
          <a:noFill/>
        </p:spPr>
      </p:pic>
      <p:pic>
        <p:nvPicPr>
          <p:cNvPr id="19" name="Picture 13" descr="C:\Users\PC\Downloads\0_18de0e_ec0286fc_orig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72000" y="1571612"/>
            <a:ext cx="1181071" cy="1110772"/>
          </a:xfrm>
          <a:prstGeom prst="rect">
            <a:avLst/>
          </a:prstGeom>
          <a:noFill/>
        </p:spPr>
      </p:pic>
      <p:pic>
        <p:nvPicPr>
          <p:cNvPr id="21" name="Picture 12" descr="C:\Users\PC\Downloads\5263dead3335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14414" y="2071678"/>
            <a:ext cx="389825" cy="939791"/>
          </a:xfrm>
          <a:prstGeom prst="rect">
            <a:avLst/>
          </a:prstGeom>
          <a:noFill/>
        </p:spPr>
      </p:pic>
      <p:pic>
        <p:nvPicPr>
          <p:cNvPr id="22" name="Picture 9" descr="C:\Users\PC\Downloads\CPO30902 копия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86644" y="1500174"/>
            <a:ext cx="958841" cy="1013659"/>
          </a:xfrm>
          <a:prstGeom prst="rect">
            <a:avLst/>
          </a:prstGeom>
          <a:noFill/>
        </p:spPr>
      </p:pic>
      <p:pic>
        <p:nvPicPr>
          <p:cNvPr id="4110" name="Picture 14" descr="C:\Users\PC\Downloads\1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71868" y="3500438"/>
            <a:ext cx="973831" cy="1404908"/>
          </a:xfrm>
          <a:prstGeom prst="rect">
            <a:avLst/>
          </a:prstGeom>
          <a:noFill/>
        </p:spPr>
      </p:pic>
      <p:pic>
        <p:nvPicPr>
          <p:cNvPr id="24" name="Picture 14" descr="C:\Users\PC\Downloads\1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43240" y="3500438"/>
            <a:ext cx="973831" cy="1404908"/>
          </a:xfrm>
          <a:prstGeom prst="rect">
            <a:avLst/>
          </a:prstGeom>
          <a:noFill/>
        </p:spPr>
      </p:pic>
      <p:pic>
        <p:nvPicPr>
          <p:cNvPr id="25" name="Picture 14" descr="C:\Users\PC\Downloads\1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00496" y="3500438"/>
            <a:ext cx="973831" cy="1404908"/>
          </a:xfrm>
          <a:prstGeom prst="rect">
            <a:avLst/>
          </a:prstGeom>
          <a:noFill/>
        </p:spPr>
      </p:pic>
      <p:pic>
        <p:nvPicPr>
          <p:cNvPr id="26" name="Picture 14" descr="C:\Users\PC\Downloads\1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00628" y="3500438"/>
            <a:ext cx="973831" cy="1404908"/>
          </a:xfrm>
          <a:prstGeom prst="rect">
            <a:avLst/>
          </a:prstGeom>
          <a:noFill/>
        </p:spPr>
      </p:pic>
      <p:pic>
        <p:nvPicPr>
          <p:cNvPr id="27" name="Picture 14" descr="C:\Users\PC\Downloads\1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00562" y="3500438"/>
            <a:ext cx="973831" cy="1404908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53995" y="-294620"/>
            <a:ext cx="883601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Помоги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Копатычу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сосчитать овощи в каждой группе и подобрать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подходящие цифры.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4 -0.12052 L 0.20122 -0.52973 " pathEditMode="relative" ptsTypes="AA">
                                      <p:cBhvr>
                                        <p:cTn id="6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05 -0.02475 L 0.28507 -0.633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" y="-3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83 -0.15452 L 0.59705 -0.7210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" y="-2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10757 L -0.34687 -0.66366 " pathEditMode="relative" ptsTypes="AA">
                                      <p:cBhvr>
                                        <p:cTn id="18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28 -0.03632 L -0.1651 -0.2986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PC\Downloads\1593805674_68-p-fon-smeshariki-8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pic>
        <p:nvPicPr>
          <p:cNvPr id="5123" name="Picture 3" descr="C:\Users\PC\Downloads\cg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2253710"/>
            <a:ext cx="3929090" cy="4604290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3311526" y="-910172"/>
            <a:ext cx="2520948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Молодец!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PC\Downloads\cbb1a51145353b12927c0e1d79f3344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 flipH="1" flipV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1" name="Picture 3" descr="C:\Users\PC\Downloads\1610825342_19-p-fon-smesharikov-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9937" y="4857760"/>
            <a:ext cx="2224063" cy="2000240"/>
          </a:xfrm>
          <a:prstGeom prst="rect">
            <a:avLst/>
          </a:prstGeom>
          <a:noFill/>
        </p:spPr>
      </p:pic>
      <p:pic>
        <p:nvPicPr>
          <p:cNvPr id="7173" name="Picture 5" descr="C:\Users\PC\Downloads\1593805578_8-p-fon-smeshariki-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43182"/>
            <a:ext cx="2285984" cy="1995930"/>
          </a:xfrm>
          <a:prstGeom prst="rect">
            <a:avLst/>
          </a:prstGeom>
          <a:noFill/>
        </p:spPr>
      </p:pic>
      <p:pic>
        <p:nvPicPr>
          <p:cNvPr id="7174" name="Picture 6" descr="C:\Users\PC\Downloads\1593805602_26-p-fon-smeshariki-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857760"/>
            <a:ext cx="2285984" cy="2000240"/>
          </a:xfrm>
          <a:prstGeom prst="rect">
            <a:avLst/>
          </a:prstGeom>
          <a:noFill/>
        </p:spPr>
      </p:pic>
      <p:pic>
        <p:nvPicPr>
          <p:cNvPr id="7176" name="Picture 8" descr="C:\Users\PC\Downloads\realistic-stars-galaxy-background_23-21489647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1357298"/>
            <a:ext cx="2214546" cy="2143116"/>
          </a:xfrm>
          <a:prstGeom prst="rect">
            <a:avLst/>
          </a:prstGeom>
          <a:noFill/>
        </p:spPr>
      </p:pic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093644" y="-233065"/>
            <a:ext cx="695671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solidFill>
                <a:srgbClr val="FFFF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какое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время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суток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Лосяш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наблюдает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звёздами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PC\Downloads\realistic-stars-galaxy-background_23-21489647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8195" name="Picture 3" descr="C:\Users\PC\Downloads\los0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2143116"/>
            <a:ext cx="3786214" cy="4134509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727040" y="-1433392"/>
            <a:ext cx="3689921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4800" dirty="0" smtClean="0">
              <a:solidFill>
                <a:srgbClr val="FFFF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Молодец!</a:t>
            </a:r>
            <a:endParaRPr kumimoji="0" lang="ru-RU" sz="6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PC\Downloads\1610825312_13-p-fon-smesharikov-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PC\Downloads\50f3091bc947 - копия (3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3214686"/>
            <a:ext cx="822850" cy="1000108"/>
          </a:xfrm>
          <a:prstGeom prst="rect">
            <a:avLst/>
          </a:prstGeom>
          <a:noFill/>
        </p:spPr>
      </p:pic>
      <p:pic>
        <p:nvPicPr>
          <p:cNvPr id="1028" name="Picture 4" descr="C:\Users\PC\Downloads\475 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3357562"/>
            <a:ext cx="1162435" cy="967017"/>
          </a:xfrm>
          <a:prstGeom prst="rect">
            <a:avLst/>
          </a:prstGeom>
          <a:noFill/>
        </p:spPr>
      </p:pic>
      <p:pic>
        <p:nvPicPr>
          <p:cNvPr id="1029" name="Picture 5" descr="C:\Users\PC\Downloads\54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3286124"/>
            <a:ext cx="973344" cy="1049322"/>
          </a:xfrm>
          <a:prstGeom prst="rect">
            <a:avLst/>
          </a:prstGeom>
          <a:noFill/>
        </p:spPr>
      </p:pic>
      <p:pic>
        <p:nvPicPr>
          <p:cNvPr id="1030" name="Picture 6" descr="C:\Users\PC\Downloads\b0068c5915c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3143248"/>
            <a:ext cx="719955" cy="1139805"/>
          </a:xfrm>
          <a:prstGeom prst="rect">
            <a:avLst/>
          </a:prstGeom>
          <a:noFill/>
        </p:spPr>
      </p:pic>
      <p:pic>
        <p:nvPicPr>
          <p:cNvPr id="1031" name="Picture 7" descr="C:\Users\PC\Downloads\kro5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8" y="3000372"/>
            <a:ext cx="984742" cy="1235072"/>
          </a:xfrm>
          <a:prstGeom prst="rect">
            <a:avLst/>
          </a:prstGeom>
          <a:noFill/>
        </p:spPr>
      </p:pic>
      <p:pic>
        <p:nvPicPr>
          <p:cNvPr id="1032" name="Picture 8" descr="C:\Users\PC\Downloads\e2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143248"/>
            <a:ext cx="1052440" cy="1011219"/>
          </a:xfrm>
          <a:prstGeom prst="rect">
            <a:avLst/>
          </a:prstGeom>
          <a:noFill/>
        </p:spPr>
      </p:pic>
      <p:pic>
        <p:nvPicPr>
          <p:cNvPr id="1033" name="Picture 9" descr="C:\Users\PC\Downloads\kop0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00100" y="3286124"/>
            <a:ext cx="963590" cy="915974"/>
          </a:xfrm>
          <a:prstGeom prst="rect">
            <a:avLst/>
          </a:prstGeom>
          <a:noFill/>
        </p:spPr>
      </p:pic>
      <p:pic>
        <p:nvPicPr>
          <p:cNvPr id="1034" name="Picture 10" descr="C:\Users\PC\Downloads\bar18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58148" y="3286124"/>
            <a:ext cx="928726" cy="901694"/>
          </a:xfrm>
          <a:prstGeom prst="rect">
            <a:avLst/>
          </a:prstGeom>
          <a:noFill/>
        </p:spPr>
      </p:pic>
      <p:pic>
        <p:nvPicPr>
          <p:cNvPr id="1035" name="Picture 11" descr="C:\Users\PC\Downloads\kar0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86578" y="3286124"/>
            <a:ext cx="1000132" cy="928694"/>
          </a:xfrm>
          <a:prstGeom prst="rect">
            <a:avLst/>
          </a:prstGeom>
          <a:noFill/>
        </p:spPr>
      </p:pic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2013928" y="989614"/>
            <a:ext cx="51161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Посмотри и ответь: Кто стоит справа 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Пина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 Слева от Кроша?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0.08351 L -2.77778E-6 -0.17812 " pathEditMode="relative" ptsTypes="AA">
                                      <p:cBhvr>
                                        <p:cTn id="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-0.0886 L 0.00243 -0.18321 " pathEditMode="relative" ptsTypes="AA">
                                      <p:cBhvr>
                                        <p:cTn id="10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PC\Downloads\1593805580_37-p-fon-smeshariki-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928795" y="445680"/>
            <a:ext cx="33736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Молодец!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PC\Downloads\1593805576_11-p-fon-smeshariki-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https://downloader.disk.yandex.ru/preview/85c8bb88de667c395ab6cfd754d721db5abd9cf600b87780ba1569e90f3334a4/61b67008/erAOzMyRwpCSS-cselghrkzBGrhLjIBO7GjW4icxhMmkMk8wLxy4wn6sq-jQUbPuq_J6bpmRyOJonT3VoXnDag%3D%3D?uid=0&amp;filename=b0068c5915c7.png&amp;disposition=inline&amp;hash=&amp;limit=0&amp;content_type=image%2Fpng&amp;owner_uid=0&amp;tknv=v2&amp;size=2048x20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3214686"/>
            <a:ext cx="1082952" cy="1714488"/>
          </a:xfrm>
          <a:prstGeom prst="rect">
            <a:avLst/>
          </a:prstGeom>
          <a:noFill/>
        </p:spPr>
      </p:pic>
      <p:pic>
        <p:nvPicPr>
          <p:cNvPr id="1030" name="Picture 6" descr="https://img-fotki.yandex.ru/get/9817/16969765.220/0_8e9b3_3f218e7d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000240"/>
            <a:ext cx="1714512" cy="1785950"/>
          </a:xfrm>
          <a:prstGeom prst="rect">
            <a:avLst/>
          </a:prstGeom>
          <a:noFill/>
        </p:spPr>
      </p:pic>
      <p:pic>
        <p:nvPicPr>
          <p:cNvPr id="1032" name="Picture 8" descr="https://img-fotki.yandex.ru/get/9651/16969765.220/0_8e986_f3e640be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0958" y="3500438"/>
            <a:ext cx="1214446" cy="1507844"/>
          </a:xfrm>
          <a:prstGeom prst="rect">
            <a:avLst/>
          </a:prstGeom>
          <a:noFill/>
        </p:spPr>
      </p:pic>
      <p:pic>
        <p:nvPicPr>
          <p:cNvPr id="1035" name="Picture 11" descr="C:\Users\PC\Downloads\bar0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2143116"/>
            <a:ext cx="1643074" cy="1500198"/>
          </a:xfrm>
          <a:prstGeom prst="rect">
            <a:avLst/>
          </a:prstGeom>
          <a:noFill/>
        </p:spPr>
      </p:pic>
      <p:pic>
        <p:nvPicPr>
          <p:cNvPr id="1036" name="Picture 12" descr="C:\Users\PC\Downloads\kro1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4786322"/>
            <a:ext cx="1652516" cy="1728674"/>
          </a:xfrm>
          <a:prstGeom prst="rect">
            <a:avLst/>
          </a:prstGeom>
          <a:noFill/>
        </p:spPr>
      </p:pic>
      <p:pic>
        <p:nvPicPr>
          <p:cNvPr id="1037" name="Picture 13" descr="C:\Users\PC\Downloads\Пин 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4786322"/>
            <a:ext cx="1331021" cy="1785926"/>
          </a:xfrm>
          <a:prstGeom prst="rect">
            <a:avLst/>
          </a:prstGeom>
          <a:noFill/>
        </p:spPr>
      </p:pic>
      <p:pic>
        <p:nvPicPr>
          <p:cNvPr id="1038" name="Picture 14" descr="C:\Users\PC\Downloads\совунья 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43702" y="1714488"/>
            <a:ext cx="1318836" cy="1738294"/>
          </a:xfrm>
          <a:prstGeom prst="rect">
            <a:avLst/>
          </a:prstGeom>
          <a:noFill/>
        </p:spPr>
      </p:pic>
      <p:pic>
        <p:nvPicPr>
          <p:cNvPr id="1040" name="Picture 16" descr="C:\Users\PC\Downloads\vwhoqovefkaxspxtxqqso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57752" y="2857496"/>
            <a:ext cx="1670602" cy="1736703"/>
          </a:xfrm>
          <a:prstGeom prst="rect">
            <a:avLst/>
          </a:prstGeom>
          <a:noFill/>
        </p:spPr>
      </p:pic>
      <p:pic>
        <p:nvPicPr>
          <p:cNvPr id="1041" name="Picture 17" descr="C:\Users\PC\Downloads\e05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57818" y="4572008"/>
            <a:ext cx="2000264" cy="1655741"/>
          </a:xfrm>
          <a:prstGeom prst="rect">
            <a:avLst/>
          </a:prstGeom>
          <a:noFill/>
        </p:spPr>
      </p:pic>
      <p:sp>
        <p:nvSpPr>
          <p:cNvPr id="1042" name="Rectangle 18"/>
          <p:cNvSpPr>
            <a:spLocks noChangeArrowheads="1"/>
          </p:cNvSpPr>
          <p:nvPr/>
        </p:nvSpPr>
        <p:spPr bwMode="auto">
          <a:xfrm>
            <a:off x="2329078" y="-756284"/>
            <a:ext cx="4485843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 встречи!</a:t>
            </a:r>
            <a:endParaRPr kumimoji="0" lang="ru-RU" sz="6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PC\Downloads\1593805569_18-p-fon-smeshariki-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2844" y="500043"/>
            <a:ext cx="87154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Создание условий для интеллектуально-речевого развития посредством формирования математических представлений.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2643182"/>
            <a:ext cx="67151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3000372"/>
            <a:ext cx="652885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Формировать умение детей считать в пределах 5.</a:t>
            </a:r>
          </a:p>
          <a:p>
            <a:pPr marL="342900" indent="-342900">
              <a:buAutoNum type="arabicPeriod" startAt="2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Формировать представление о равенстве и неравенстве двух групп предметов на основании счёта.</a:t>
            </a:r>
          </a:p>
          <a:p>
            <a:pPr marL="342900" indent="-342900">
              <a:buAutoNum type="arabicPeriod" startAt="2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Развивать умение сравнивать предметы по величине.</a:t>
            </a:r>
          </a:p>
          <a:p>
            <a:pPr marL="342900" indent="-342900">
              <a:buAutoNum type="arabicPeriod" startAt="2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Упражнять в умение соотносить цифру с количеством.</a:t>
            </a:r>
          </a:p>
          <a:p>
            <a:pPr marL="342900" indent="-342900">
              <a:buFontTx/>
              <a:buAutoNum type="arabicPeriod" startAt="2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Расширять представления о частях суток и их последовательности 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(утро, день, вечер, ночь)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 startAt="2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Развивать мышление, сообразительность, сенсорные и художественные способности.</a:t>
            </a:r>
          </a:p>
          <a:p>
            <a:pPr marL="342900" indent="-342900">
              <a:buFontTx/>
              <a:buAutoNum type="arabicPeriod" startAt="2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Формировать умение детей различать и называть пространственные отношения: справа – слева.</a:t>
            </a:r>
          </a:p>
          <a:p>
            <a:pPr marL="342900" indent="-342900">
              <a:buAutoNum type="arabicPeriod" startAt="2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pictur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0510" y="1600200"/>
            <a:ext cx="3402980" cy="4525963"/>
          </a:xfrm>
        </p:spPr>
      </p:pic>
      <p:pic>
        <p:nvPicPr>
          <p:cNvPr id="2050" name="Picture 2" descr="C:\Users\PC\Downloads\1593805578_8-p-fon-smeshariki-9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2" name="Picture 4" descr="C:\Users\PC\Favorites\Pictures\Нюш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3786190"/>
            <a:ext cx="1928826" cy="2321301"/>
          </a:xfrm>
          <a:prstGeom prst="rect">
            <a:avLst/>
          </a:prstGeom>
          <a:noFill/>
        </p:spPr>
      </p:pic>
      <p:pic>
        <p:nvPicPr>
          <p:cNvPr id="2070" name="Picture 22" descr="https://downloader.disk.yandex.ru/preview/8a8b162c0f4672741a2d73355a7baaaa38004879637750f29793af1398935d43/61ae7f87/rCDqjwouUAxN7XKH1rd-ntezrE1yOSN8R7MexnOCZN9ycdZC0v_vmpnRkf6Az1pN3ZLiNpTnYRPX8HR8DtaoCQ%3D%3D?uid=0&amp;filename=bar18.png&amp;disposition=inline&amp;hash=&amp;limit=0&amp;content_type=image%2Fpng&amp;owner_uid=0&amp;tknv=v2&amp;size=2048x204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929066"/>
            <a:ext cx="2285984" cy="2219448"/>
          </a:xfrm>
          <a:prstGeom prst="rect">
            <a:avLst/>
          </a:prstGeom>
          <a:noFill/>
        </p:spPr>
      </p:pic>
      <p:pic>
        <p:nvPicPr>
          <p:cNvPr id="2075" name="Picture 27" descr="https://downloader.disk.yandex.ru/preview/1bb5b211e2c16e842b5fe412e3b55d385e0f8835e93fc8d1735091047dbb45ab/61ae8176/4xMDzw9q_vn0ToIuOaL6_uc9bPMeNszNgBO0d5iesA6kMk8wLxy4wn6sq-jQUbPuq_J6bpmRyOJonT3VoXnDag%3D%3D?uid=0&amp;filename=05_592192.png&amp;disposition=inline&amp;hash=&amp;limit=0&amp;content_type=image%2Fpng&amp;owner_uid=0&amp;tknv=v2&amp;size=1880x93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1736" y="4500547"/>
            <a:ext cx="4071967" cy="2357453"/>
          </a:xfrm>
          <a:prstGeom prst="rect">
            <a:avLst/>
          </a:prstGeom>
          <a:noFill/>
        </p:spPr>
      </p:pic>
      <p:pic>
        <p:nvPicPr>
          <p:cNvPr id="2077" name="Picture 29" descr="https://downloader.disk.yandex.ru/preview/09f14225b1d1f70fc3b89938af0f1784fcb67de566324cdb12efd731f367b471/61ae8263/MAUM-ASSJsr5eF3U5sRREf9_dtWPp5YbnnF-u01LNaN31zIFLCWSBHxwB85EaRZEq_J6bpmRyOJonT3VoXnDag%3D%3D?uid=0&amp;filename=Noshay_Yes_El50.png&amp;disposition=inline&amp;hash=&amp;limit=0&amp;content_type=image%2Fpng&amp;owner_uid=0&amp;tknv=v2&amp;size=2048x204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86182" y="3643314"/>
            <a:ext cx="1643074" cy="1160071"/>
          </a:xfrm>
          <a:prstGeom prst="rect">
            <a:avLst/>
          </a:prstGeom>
          <a:noFill/>
        </p:spPr>
      </p:pic>
      <p:pic>
        <p:nvPicPr>
          <p:cNvPr id="2079" name="Picture 31" descr="https://img-fotki.yandex.ru/get/9302/16969765.181/0_7c356_c6111092_orig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29256" y="4071942"/>
            <a:ext cx="1090587" cy="1090587"/>
          </a:xfrm>
          <a:prstGeom prst="rect">
            <a:avLst/>
          </a:prstGeom>
          <a:noFill/>
        </p:spPr>
      </p:pic>
      <p:pic>
        <p:nvPicPr>
          <p:cNvPr id="23" name="Picture 31" descr="https://img-fotki.yandex.ru/get/9302/16969765.181/0_7c356_c6111092_orig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488" y="4071942"/>
            <a:ext cx="1090587" cy="1090587"/>
          </a:xfrm>
          <a:prstGeom prst="rect">
            <a:avLst/>
          </a:prstGeom>
          <a:noFill/>
        </p:spPr>
      </p:pic>
      <p:pic>
        <p:nvPicPr>
          <p:cNvPr id="2081" name="Picture 33" descr="http://www.lenagold.ru/fon/clipart/k/konf/konf026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1868" y="4786322"/>
            <a:ext cx="666748" cy="666748"/>
          </a:xfrm>
          <a:prstGeom prst="rect">
            <a:avLst/>
          </a:prstGeom>
          <a:noFill/>
        </p:spPr>
      </p:pic>
      <p:pic>
        <p:nvPicPr>
          <p:cNvPr id="25" name="Picture 33" descr="http://www.lenagold.ru/fon/clipart/k/konf/konf026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1868" y="4286256"/>
            <a:ext cx="666748" cy="666748"/>
          </a:xfrm>
          <a:prstGeom prst="rect">
            <a:avLst/>
          </a:prstGeom>
          <a:noFill/>
        </p:spPr>
      </p:pic>
      <p:pic>
        <p:nvPicPr>
          <p:cNvPr id="26" name="Picture 33" descr="http://www.lenagold.ru/fon/clipart/k/konf/konf026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57818" y="4714884"/>
            <a:ext cx="666748" cy="666748"/>
          </a:xfrm>
          <a:prstGeom prst="rect">
            <a:avLst/>
          </a:prstGeom>
          <a:noFill/>
        </p:spPr>
      </p:pic>
      <p:pic>
        <p:nvPicPr>
          <p:cNvPr id="27" name="Picture 33" descr="http://www.lenagold.ru/fon/clipart/k/konf/konf026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4876" y="4643446"/>
            <a:ext cx="666748" cy="666748"/>
          </a:xfrm>
          <a:prstGeom prst="rect">
            <a:avLst/>
          </a:prstGeom>
          <a:noFill/>
        </p:spPr>
      </p:pic>
      <p:pic>
        <p:nvPicPr>
          <p:cNvPr id="28" name="Picture 33" descr="http://www.lenagold.ru/fon/clipart/k/konf/konf026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0628" y="4572008"/>
            <a:ext cx="666748" cy="666748"/>
          </a:xfrm>
          <a:prstGeom prst="rect">
            <a:avLst/>
          </a:prstGeom>
          <a:noFill/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-18265"/>
            <a:ext cx="892971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Бараш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пришёл к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Нюше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чай с конфетами.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Сосчитай сколько конфет у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Нюши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 Сколько конфет у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Бараша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PC\Downloads\1593805578_8-p-fon-smeshariki-9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pic>
        <p:nvPicPr>
          <p:cNvPr id="5" name="Picture 22" descr="https://downloader.disk.yandex.ru/preview/8a8b162c0f4672741a2d73355a7baaaa38004879637750f29793af1398935d43/61ae7f87/rCDqjwouUAxN7XKH1rd-ntezrE1yOSN8R7MexnOCZN9ycdZC0v_vmpnRkf6Az1pN3ZLiNpTnYRPX8HR8DtaoCQ%3D%3D?uid=0&amp;filename=bar18.png&amp;disposition=inline&amp;hash=&amp;limit=0&amp;content_type=image%2Fpng&amp;owner_uid=0&amp;tknv=v2&amp;size=2048x20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857628"/>
            <a:ext cx="2285984" cy="2219448"/>
          </a:xfrm>
          <a:prstGeom prst="rect">
            <a:avLst/>
          </a:prstGeom>
          <a:noFill/>
        </p:spPr>
      </p:pic>
      <p:pic>
        <p:nvPicPr>
          <p:cNvPr id="6" name="Picture 4" descr="C:\Users\PC\Favorites\Pictures\Нюш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5174" y="4214818"/>
            <a:ext cx="1928826" cy="2321301"/>
          </a:xfrm>
          <a:prstGeom prst="rect">
            <a:avLst/>
          </a:prstGeom>
          <a:noFill/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2269382" y="-971727"/>
            <a:ext cx="4605235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Молодец!</a:t>
            </a:r>
            <a:endParaRPr kumimoji="0" lang="ru-RU" sz="80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PC\Downloads\1593805569_18-p-fon-smeshariki-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9699" name="Picture 3" descr="C:\Users\PC\Downloads\kro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857364"/>
            <a:ext cx="2428892" cy="3571900"/>
          </a:xfrm>
          <a:prstGeom prst="rect">
            <a:avLst/>
          </a:prstGeom>
          <a:noFill/>
        </p:spPr>
      </p:pic>
      <p:pic>
        <p:nvPicPr>
          <p:cNvPr id="29700" name="Picture 4" descr="C:\Users\PC\Downloads\korz1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3714752"/>
            <a:ext cx="1928826" cy="1928826"/>
          </a:xfrm>
          <a:prstGeom prst="rect">
            <a:avLst/>
          </a:prstGeom>
          <a:noFill/>
        </p:spPr>
      </p:pic>
      <p:pic>
        <p:nvPicPr>
          <p:cNvPr id="29701" name="Picture 5" descr="C:\Users\PC\Downloads\mach2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5681691"/>
            <a:ext cx="1184149" cy="1176309"/>
          </a:xfrm>
          <a:prstGeom prst="rect">
            <a:avLst/>
          </a:prstGeom>
          <a:noFill/>
        </p:spPr>
      </p:pic>
      <p:pic>
        <p:nvPicPr>
          <p:cNvPr id="29702" name="Picture 6" descr="C:\Users\PC\Downloads\mach4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3" y="5643578"/>
            <a:ext cx="1201506" cy="1214422"/>
          </a:xfrm>
          <a:prstGeom prst="rect">
            <a:avLst/>
          </a:prstGeom>
          <a:noFill/>
        </p:spPr>
      </p:pic>
      <p:pic>
        <p:nvPicPr>
          <p:cNvPr id="29703" name="Picture 7" descr="C:\Users\PC\Downloads\Шар (Мяч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5538791"/>
            <a:ext cx="1319209" cy="1319209"/>
          </a:xfrm>
          <a:prstGeom prst="rect">
            <a:avLst/>
          </a:prstGeom>
          <a:noFill/>
        </p:spPr>
      </p:pic>
      <p:pic>
        <p:nvPicPr>
          <p:cNvPr id="11" name="Picture 6" descr="C:\Users\PC\Downloads\mach4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5643578"/>
            <a:ext cx="1201506" cy="1214422"/>
          </a:xfrm>
          <a:prstGeom prst="rect">
            <a:avLst/>
          </a:prstGeom>
          <a:noFill/>
        </p:spPr>
      </p:pic>
      <p:pic>
        <p:nvPicPr>
          <p:cNvPr id="12" name="Picture 5" descr="C:\Users\PC\Downloads\mach2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5681691"/>
            <a:ext cx="1184149" cy="1176309"/>
          </a:xfrm>
          <a:prstGeom prst="rect">
            <a:avLst/>
          </a:prstGeom>
          <a:noFill/>
        </p:spPr>
      </p:pic>
      <p:pic>
        <p:nvPicPr>
          <p:cNvPr id="13" name="Picture 6" descr="C:\Users\PC\Downloads\mach4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00958" y="5643578"/>
            <a:ext cx="1201506" cy="1214422"/>
          </a:xfrm>
          <a:prstGeom prst="rect">
            <a:avLst/>
          </a:prstGeom>
          <a:noFill/>
        </p:spPr>
      </p:pic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1890432" y="-401226"/>
            <a:ext cx="536313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Помоги Крошу собрать мячи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синего цвета в корзину.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 -0.09299 C 0.33125 -0.2068 0.65591 -0.32061 0.78785 -0.36086 C 0.91979 -0.40111 0.7974 -0.33865 0.79827 -0.33426 " pathEditMode="relative" ptsTypes="aaA">
                                      <p:cBhvr>
                                        <p:cTn id="6" dur="2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1071 C 0.1085 -0.21513 0.21909 -0.32316 0.26337 -0.36641 " pathEditMode="relative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3.97872E-7 L -0.11806 -0.34629 " pathEditMode="relative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PC\Downloads\1593805576_1-p-fon-smeshariki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7" name="Picture 3" descr="C:\Users\PC\Downloads\kro5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1785926"/>
            <a:ext cx="5073661" cy="4870468"/>
          </a:xfrm>
          <a:prstGeom prst="rect">
            <a:avLst/>
          </a:prstGeom>
          <a:noFill/>
        </p:spPr>
      </p:pic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3044883" y="691863"/>
            <a:ext cx="305423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Молодец!</a:t>
            </a:r>
            <a:endParaRPr kumimoji="0" lang="ru-RU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PC\Downloads\1593805581_13-p-fon-smeshariki-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 descr="C:\Users\PC\Downloads\dom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8" y="0"/>
            <a:ext cx="1857420" cy="1857364"/>
          </a:xfrm>
          <a:prstGeom prst="rect">
            <a:avLst/>
          </a:prstGeom>
          <a:noFill/>
        </p:spPr>
      </p:pic>
      <p:pic>
        <p:nvPicPr>
          <p:cNvPr id="3076" name="Picture 4" descr="C:\Users\PC\Downloads\1dd1ae6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5206" y="3286124"/>
            <a:ext cx="2286016" cy="3070240"/>
          </a:xfrm>
          <a:prstGeom prst="rect">
            <a:avLst/>
          </a:prstGeom>
          <a:noFill/>
        </p:spPr>
      </p:pic>
      <p:pic>
        <p:nvPicPr>
          <p:cNvPr id="9" name="Picture 4" descr="C:\Users\PC\Downloads\1dd1ae6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1785926"/>
            <a:ext cx="2000264" cy="2784488"/>
          </a:xfrm>
          <a:prstGeom prst="rect">
            <a:avLst/>
          </a:prstGeom>
          <a:noFill/>
        </p:spPr>
      </p:pic>
      <p:pic>
        <p:nvPicPr>
          <p:cNvPr id="3077" name="Picture 5" descr="C:\Users\PC\Downloads\0e22d86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000504"/>
            <a:ext cx="1785982" cy="2325686"/>
          </a:xfrm>
          <a:prstGeom prst="rect">
            <a:avLst/>
          </a:prstGeom>
          <a:noFill/>
        </p:spPr>
      </p:pic>
      <p:pic>
        <p:nvPicPr>
          <p:cNvPr id="11" name="Picture 5" descr="C:\Users\PC\Downloads\0e22d86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2714620"/>
            <a:ext cx="1785982" cy="2325686"/>
          </a:xfrm>
          <a:prstGeom prst="rect">
            <a:avLst/>
          </a:prstGeom>
          <a:noFill/>
        </p:spPr>
      </p:pic>
      <p:pic>
        <p:nvPicPr>
          <p:cNvPr id="3079" name="Picture 7" descr="C:\Users\PC\Downloads\3095009c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6182" y="1357298"/>
            <a:ext cx="1352550" cy="2438400"/>
          </a:xfrm>
          <a:prstGeom prst="rect">
            <a:avLst/>
          </a:prstGeom>
          <a:noFill/>
        </p:spPr>
      </p:pic>
      <p:pic>
        <p:nvPicPr>
          <p:cNvPr id="3081" name="Picture 9" descr="C:\Users\PC\Downloads\los08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85852" y="2000240"/>
            <a:ext cx="2357454" cy="1912913"/>
          </a:xfrm>
          <a:prstGeom prst="rect">
            <a:avLst/>
          </a:prstGeom>
          <a:noFill/>
        </p:spPr>
      </p:pic>
      <p:pic>
        <p:nvPicPr>
          <p:cNvPr id="3082" name="Picture 10" descr="C:\Users\PC\Downloads\kar0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20" y="3071810"/>
            <a:ext cx="2051019" cy="2328123"/>
          </a:xfrm>
          <a:prstGeom prst="rect">
            <a:avLst/>
          </a:prstGeom>
          <a:noFill/>
        </p:spPr>
      </p:pic>
      <p:pic>
        <p:nvPicPr>
          <p:cNvPr id="3083" name="Picture 11" descr="C:\Users\PC\Downloads\458488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43768" y="3000372"/>
            <a:ext cx="2336825" cy="2571768"/>
          </a:xfrm>
          <a:prstGeom prst="rect">
            <a:avLst/>
          </a:prstGeom>
          <a:noFill/>
        </p:spPr>
      </p:pic>
      <p:pic>
        <p:nvPicPr>
          <p:cNvPr id="3084" name="Picture 12" descr="C:\Users\PC\Downloads\d911e88c02f5826ea26aff71cbbcbf5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57620" y="1428736"/>
            <a:ext cx="1500198" cy="1913087"/>
          </a:xfrm>
          <a:prstGeom prst="rect">
            <a:avLst/>
          </a:prstGeom>
          <a:noFill/>
        </p:spPr>
      </p:pic>
      <p:pic>
        <p:nvPicPr>
          <p:cNvPr id="3085" name="Picture 13" descr="C:\Users\PC\Downloads\475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72066" y="1785926"/>
            <a:ext cx="2500330" cy="2286016"/>
          </a:xfrm>
          <a:prstGeom prst="rect">
            <a:avLst/>
          </a:prstGeom>
          <a:noFill/>
        </p:spPr>
      </p:pic>
      <p:pic>
        <p:nvPicPr>
          <p:cNvPr id="3086" name="Picture 14" descr="C:\Users\PC\Downloads\be3529d600de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85918" y="3786190"/>
            <a:ext cx="5500726" cy="3286147"/>
          </a:xfrm>
          <a:prstGeom prst="rect">
            <a:avLst/>
          </a:prstGeom>
          <a:noFill/>
        </p:spPr>
      </p:pic>
      <p:pic>
        <p:nvPicPr>
          <p:cNvPr id="3087" name="Picture 15" descr="C:\Users\PC\Downloads\6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43636" y="3714752"/>
            <a:ext cx="794877" cy="652450"/>
          </a:xfrm>
          <a:prstGeom prst="rect">
            <a:avLst/>
          </a:prstGeom>
          <a:noFill/>
        </p:spPr>
      </p:pic>
      <p:pic>
        <p:nvPicPr>
          <p:cNvPr id="23" name="Picture 15" descr="C:\Users\PC\Downloads\6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071934" y="3214686"/>
            <a:ext cx="881910" cy="723888"/>
          </a:xfrm>
          <a:prstGeom prst="rect">
            <a:avLst/>
          </a:prstGeom>
          <a:noFill/>
        </p:spPr>
      </p:pic>
      <p:pic>
        <p:nvPicPr>
          <p:cNvPr id="3088" name="Picture 16" descr="C:\Users\PC\Downloads\0_c4c6f_e04fdbce_XL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429256" y="3357562"/>
            <a:ext cx="876426" cy="516285"/>
          </a:xfrm>
          <a:prstGeom prst="rect">
            <a:avLst/>
          </a:prstGeom>
          <a:noFill/>
        </p:spPr>
      </p:pic>
      <p:pic>
        <p:nvPicPr>
          <p:cNvPr id="25" name="Picture 16" descr="C:\Users\PC\Downloads\0_c4c6f_e04fdbce_XL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428860" y="3786190"/>
            <a:ext cx="928694" cy="547075"/>
          </a:xfrm>
          <a:prstGeom prst="rect">
            <a:avLst/>
          </a:prstGeom>
          <a:noFill/>
        </p:spPr>
      </p:pic>
      <p:pic>
        <p:nvPicPr>
          <p:cNvPr id="26" name="Picture 16" descr="C:\Users\PC\Downloads\0_c4c6f_e04fdbce_XL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928926" y="3286124"/>
            <a:ext cx="876426" cy="516285"/>
          </a:xfrm>
          <a:prstGeom prst="rect">
            <a:avLst/>
          </a:prstGeom>
          <a:noFill/>
        </p:spPr>
      </p:pic>
      <p:pic>
        <p:nvPicPr>
          <p:cNvPr id="10241" name="Picture 1" descr="C:\Users\PC\Downloads\Кофе-КлипАрт (191)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071934" y="3571876"/>
            <a:ext cx="1493660" cy="1176349"/>
          </a:xfrm>
          <a:prstGeom prst="rect">
            <a:avLst/>
          </a:prstGeom>
          <a:noFill/>
        </p:spPr>
      </p:pic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429231" y="-663950"/>
            <a:ext cx="8285538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Совуньи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чаепитие. Сколько чашек жёлтого цвета?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Сколько красного?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PC\Downloads\1593805628_7-p-fon-smeshariki-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4099" name="Picture 3" descr="C:\Users\PC\Downloads\50f3091bc947 - копия (3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928670"/>
            <a:ext cx="2571768" cy="3700868"/>
          </a:xfrm>
          <a:prstGeom prst="rect">
            <a:avLst/>
          </a:prstGeom>
          <a:noFill/>
        </p:spPr>
      </p:pic>
      <p:pic>
        <p:nvPicPr>
          <p:cNvPr id="4100" name="Picture 4" descr="C:\Users\PC\Downloads\754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4320" y="3857628"/>
            <a:ext cx="2479680" cy="2777849"/>
          </a:xfrm>
          <a:prstGeom prst="rect">
            <a:avLst/>
          </a:prstGeom>
          <a:noFill/>
        </p:spPr>
      </p:pic>
      <p:pic>
        <p:nvPicPr>
          <p:cNvPr id="4101" name="Picture 5" descr="C:\Users\PC\Downloads\47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41073" y="214290"/>
            <a:ext cx="3102927" cy="2581292"/>
          </a:xfrm>
          <a:prstGeom prst="rect">
            <a:avLst/>
          </a:prstGeom>
          <a:noFill/>
        </p:spPr>
      </p:pic>
      <p:pic>
        <p:nvPicPr>
          <p:cNvPr id="4103" name="Picture 7" descr="C:\Users\PC\Downloads\нюш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71604" y="3857628"/>
            <a:ext cx="2537065" cy="2857520"/>
          </a:xfrm>
          <a:prstGeom prst="rect">
            <a:avLst/>
          </a:prstGeom>
          <a:noFill/>
        </p:spPr>
      </p:pic>
      <p:pic>
        <p:nvPicPr>
          <p:cNvPr id="4104" name="Picture 8" descr="C:\Users\PC\Downloads\kar0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0"/>
            <a:ext cx="3110471" cy="2984518"/>
          </a:xfrm>
          <a:prstGeom prst="rect">
            <a:avLst/>
          </a:prstGeom>
          <a:noFill/>
        </p:spPr>
      </p:pic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2643174" y="2892426"/>
            <a:ext cx="464346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Молодец</a:t>
            </a:r>
            <a:endParaRPr kumimoji="0" lang="ru-RU" sz="7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PC\Downloads\1593805576_11-p-fon-smeshariki-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PC\Downloads\8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2857496"/>
            <a:ext cx="2952296" cy="3467087"/>
          </a:xfrm>
          <a:prstGeom prst="rect">
            <a:avLst/>
          </a:prstGeom>
          <a:noFill/>
        </p:spPr>
      </p:pic>
      <p:pic>
        <p:nvPicPr>
          <p:cNvPr id="1028" name="Picture 4" descr="C:\Users\PC\Downloads\2_55088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71678"/>
            <a:ext cx="1377296" cy="1530329"/>
          </a:xfrm>
          <a:prstGeom prst="rect">
            <a:avLst/>
          </a:prstGeom>
          <a:noFill/>
        </p:spPr>
      </p:pic>
      <p:pic>
        <p:nvPicPr>
          <p:cNvPr id="1029" name="Picture 5" descr="C:\Users\PC\Downloads\3_55088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6644" y="1142984"/>
            <a:ext cx="1317319" cy="1463688"/>
          </a:xfrm>
          <a:prstGeom prst="rect">
            <a:avLst/>
          </a:prstGeom>
          <a:noFill/>
        </p:spPr>
      </p:pic>
      <p:pic>
        <p:nvPicPr>
          <p:cNvPr id="1030" name="Picture 6" descr="C:\Users\PC\Downloads\4_55088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1928802"/>
            <a:ext cx="1282686" cy="1425207"/>
          </a:xfrm>
          <a:prstGeom prst="rect">
            <a:avLst/>
          </a:prstGeom>
          <a:noFill/>
        </p:spPr>
      </p:pic>
      <p:pic>
        <p:nvPicPr>
          <p:cNvPr id="1031" name="Picture 7" descr="C:\Users\PC\Downloads\5_55088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1538" y="2928934"/>
            <a:ext cx="1627351" cy="1808168"/>
          </a:xfrm>
          <a:prstGeom prst="rect">
            <a:avLst/>
          </a:prstGeom>
          <a:noFill/>
        </p:spPr>
      </p:pic>
      <p:pic>
        <p:nvPicPr>
          <p:cNvPr id="1032" name="Picture 8" descr="C:\Users\PC\Downloads\1_55088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3438" y="2857496"/>
            <a:ext cx="1600211" cy="1778013"/>
          </a:xfrm>
          <a:prstGeom prst="rect">
            <a:avLst/>
          </a:prstGeom>
          <a:noFill/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1389782" y="-740895"/>
            <a:ext cx="636443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Помоги Ёжику найти цифры.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Расставь их в порядке возрастания.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6.02822E-6 L -0.5276 0.29377 " pathEditMode="relative" ptsTypes="AA">
                                      <p:cBhvr>
                                        <p:cTn id="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32 -0.09207 L 0.0625 0.4219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2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39 0.04811 L -0.65243 0.5621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" y="2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10432 L -0.08716 0.45061 " pathEditMode="relative" ptsTypes="AA">
                                      <p:cBhvr>
                                        <p:cTn id="1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02 0.06708 L 0.23871 0.2768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" y="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173</Words>
  <Application>Microsoft Office PowerPoint</Application>
  <PresentationFormat>Экран (4:3)</PresentationFormat>
  <Paragraphs>124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</dc:creator>
  <cp:lastModifiedBy>PC</cp:lastModifiedBy>
  <cp:revision>46</cp:revision>
  <dcterms:created xsi:type="dcterms:W3CDTF">2021-12-05T17:56:33Z</dcterms:created>
  <dcterms:modified xsi:type="dcterms:W3CDTF">2021-12-15T17:54:26Z</dcterms:modified>
</cp:coreProperties>
</file>